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Bradley Rawson and Andrew Mellen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49" y="2478765"/>
            <a:ext cx="3596015" cy="16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3992619" cy="3599316"/>
          </a:xfrm>
        </p:spPr>
        <p:txBody>
          <a:bodyPr/>
          <a:lstStyle/>
          <a:p>
            <a:r>
              <a:rPr lang="en-US" dirty="0"/>
              <a:t>Multithreaded, Multiplayer Networked Tanks Game</a:t>
            </a:r>
          </a:p>
          <a:p>
            <a:r>
              <a:rPr lang="en-US" dirty="0"/>
              <a:t>Created a Custom Collision Engine/Algorithm</a:t>
            </a:r>
          </a:p>
          <a:p>
            <a:r>
              <a:rPr lang="en-US" dirty="0"/>
              <a:t>Created most image assets for the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25" y="2336873"/>
            <a:ext cx="4865974" cy="30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Lesson About Multithreading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42811"/>
            <a:ext cx="3968870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Multithreading is using multiple “threads” on your processor</a:t>
            </a:r>
          </a:p>
          <a:p>
            <a:r>
              <a:rPr lang="en-US" dirty="0"/>
              <a:t>Each thread in Java essentially makes a process for the CPU to run, independent of every other thread</a:t>
            </a:r>
          </a:p>
          <a:p>
            <a:r>
              <a:rPr lang="en-US" dirty="0"/>
              <a:t>Altering Memory (Volatile and Synchronized)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92" y="2342811"/>
            <a:ext cx="5605172" cy="34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4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10" y="2206547"/>
            <a:ext cx="7014882" cy="3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482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</TotalTime>
  <Words>72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Trebuchet MS</vt:lpstr>
      <vt:lpstr>Berlin</vt:lpstr>
      <vt:lpstr>PowerPoint Presentation</vt:lpstr>
      <vt:lpstr>What Did We Do?</vt:lpstr>
      <vt:lpstr>Quick Lesson About Multithreading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Tanks</dc:title>
  <dc:creator>Mellen, Andrew</dc:creator>
  <cp:lastModifiedBy>Mellen, Andrew</cp:lastModifiedBy>
  <cp:revision>3</cp:revision>
  <dcterms:created xsi:type="dcterms:W3CDTF">2016-12-09T03:19:14Z</dcterms:created>
  <dcterms:modified xsi:type="dcterms:W3CDTF">2016-12-09T03:46:34Z</dcterms:modified>
</cp:coreProperties>
</file>